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2" d="100"/>
          <a:sy n="52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8AE459-5857-4158-803B-BF7EFB68E37F}" type="datetimeFigureOut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44DDAF-4947-43FC-B2A6-848AC4CD420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8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FBB588-8177-498D-BD69-6DD154D03E28}" type="datetime1">
              <a:rPr lang="ar-SA" smtClean="0"/>
              <a:t>25/02/1437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32D4-1C09-468C-8595-97CF3E863796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BBB-5F22-4D6D-B5D9-B73F392EAD24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42D6-BDBA-4C2A-9573-9B6E5F04D4D7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C077-6EF7-472B-8B95-25151284FB8F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822-6662-4E9B-92DF-53893DBD951F}" type="datetime1">
              <a:rPr lang="ar-SA" smtClean="0"/>
              <a:t>25/02/1437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2F4F-EB12-499D-B618-9C75E0D3C6F5}" type="datetime1">
              <a:rPr lang="ar-SA" smtClean="0"/>
              <a:t>25/02/1437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F37A-6BE3-487D-AF71-E380A5F4E092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EF73-0992-47CD-832B-E6D46A6FB26D}" type="datetime1">
              <a:rPr lang="ar-SA" smtClean="0"/>
              <a:t>25/02/1437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7657-714B-4BC5-B979-72D5B3C8DE40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AAE2-78BE-4572-A932-E835478140DB}" type="datetime1">
              <a:rPr lang="ar-SA" smtClean="0"/>
              <a:t>25/02/1437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3F009C-9684-47C7-90D0-CF20FCDA69B7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0471A0-DE7B-436D-8A87-BCD57BC0135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4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11" Type="http://schemas.openxmlformats.org/officeDocument/2006/relationships/slide" Target="slide2.xml"/><Relationship Id="rId5" Type="http://schemas.openxmlformats.org/officeDocument/2006/relationships/image" Target="../media/image16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4008" y="476672"/>
            <a:ext cx="3646960" cy="3312368"/>
          </a:xfrm>
        </p:spPr>
        <p:txBody>
          <a:bodyPr/>
          <a:lstStyle/>
          <a:p>
            <a:r>
              <a:rPr lang="ar-SA" dirty="0" smtClean="0"/>
              <a:t>مشروع إعداد الحلويات</a:t>
            </a:r>
            <a:br>
              <a:rPr lang="ar-SA" dirty="0" smtClean="0"/>
            </a:b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sweet </a:t>
            </a:r>
            <a:r>
              <a:rPr lang="en-US" dirty="0" err="1" smtClean="0">
                <a:solidFill>
                  <a:srgbClr val="FF0000"/>
                </a:solidFill>
              </a:rPr>
              <a:t>Dhiya</a:t>
            </a:r>
            <a:r>
              <a:rPr lang="en-US" dirty="0" smtClean="0"/>
              <a:t>*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220073" y="5052545"/>
            <a:ext cx="1890732" cy="882119"/>
          </a:xfrm>
        </p:spPr>
        <p:txBody>
          <a:bodyPr>
            <a:normAutofit fontScale="40000" lnSpcReduction="20000"/>
          </a:bodyPr>
          <a:lstStyle/>
          <a:p>
            <a:r>
              <a:rPr lang="ar-SA" sz="4200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تقديم :ضياء </a:t>
            </a:r>
            <a:r>
              <a:rPr lang="ar-SA" sz="4200" dirty="0" err="1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النقبي</a:t>
            </a:r>
            <a:endParaRPr lang="ar-SA" sz="4200" dirty="0" smtClean="0">
              <a:solidFill>
                <a:schemeClr val="tx2">
                  <a:lumMod val="75000"/>
                </a:schemeClr>
              </a:solidFill>
              <a:cs typeface="Akhbar MT" pitchFamily="2" charset="-78"/>
            </a:endParaRPr>
          </a:p>
          <a:p>
            <a:r>
              <a:rPr lang="ar-SA" sz="4200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الرقم الجامعي :151094</a:t>
            </a: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943">
            <a:off x="562205" y="3560567"/>
            <a:ext cx="2160916" cy="177463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7520">
            <a:off x="764508" y="652513"/>
            <a:ext cx="1976503" cy="20456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3398-38C7-4E98-8F77-E12809C26A3C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 xmlns="">
      <p:transition spd="slow">
        <p:split orient="vert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Desktop\ضياء2\مجلد جديد ‫(2)‬\IMG_6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1304">
            <a:off x="841901" y="709520"/>
            <a:ext cx="347503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973">
            <a:off x="4240943" y="3035241"/>
            <a:ext cx="4490416" cy="265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 rot="20897212">
            <a:off x="5683739" y="813033"/>
            <a:ext cx="26642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هني وعافيه</a:t>
            </a:r>
            <a:endParaRPr lang="ar-SA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1B9-AD76-4536-8C17-B0F587D26CA7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10</a:t>
            </a:fld>
            <a:endParaRPr lang="ar-SA"/>
          </a:p>
        </p:txBody>
      </p:sp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1208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681" y="2334680"/>
            <a:ext cx="4651651" cy="348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843808" y="476672"/>
            <a:ext cx="33843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latin typeface="Andalus" pitchFamily="18" charset="-78"/>
                <a:cs typeface="Andalus" pitchFamily="18" charset="-78"/>
              </a:rPr>
              <a:t>حلاوة السجادة</a:t>
            </a:r>
            <a:endParaRPr lang="ar-SA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3C21-859C-4A76-A5C8-70F923D53D56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11</a:t>
            </a:fld>
            <a:endParaRPr lang="ar-SA"/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762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Desktop\ضياء2\مجلد جديد ‫(2)‬\IMG_7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"/>
            <a:ext cx="54360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5400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228184" y="1268760"/>
            <a:ext cx="144016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جرب مره وراح تجينا كل مره</a:t>
            </a:r>
            <a:endParaRPr lang="ar-SA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3FC-8A58-4A5A-8937-7B034E111E93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12</a:t>
            </a:fld>
            <a:endParaRPr lang="ar-SA"/>
          </a:p>
        </p:txBody>
      </p:sp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44516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Desktop\ضياء2\مجلد جديد ‫(2)‬\IMG_74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1" b="33608"/>
          <a:stretch/>
        </p:blipFill>
        <p:spPr bwMode="auto">
          <a:xfrm rot="9317961">
            <a:off x="759167" y="924335"/>
            <a:ext cx="3746530" cy="2905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6353">
            <a:off x="4430070" y="2660739"/>
            <a:ext cx="3826693" cy="33275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4860032" y="1052736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كل </a:t>
            </a:r>
            <a:r>
              <a:rPr lang="ar-SA" sz="40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مالذ</a:t>
            </a:r>
            <a:r>
              <a:rPr lang="ar-SA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وطاب</a:t>
            </a:r>
            <a:endParaRPr lang="ar-SA" sz="40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FF5E-9ECE-43DA-A9D2-1A11D5D4CEEC}" type="datetime1">
              <a:rPr lang="ar-SA" smtClean="0"/>
              <a:t>25/02/1437</a:t>
            </a:fld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13</a:t>
            </a:fld>
            <a:endParaRPr lang="ar-SA"/>
          </a:p>
        </p:txBody>
      </p:sp>
      <p:pic>
        <p:nvPicPr>
          <p:cNvPr id="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Desktop\Desktop\ضياء2\مجلد جديد ‫(3)‬\IMG_3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694" y="2324100"/>
            <a:ext cx="5099624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707904" y="620688"/>
            <a:ext cx="288032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tx1"/>
                </a:solidFill>
              </a:rPr>
              <a:t>أحتفل معنا 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92A7-7861-4785-BEDC-6DF25A6B7213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14</a:t>
            </a:fld>
            <a:endParaRPr lang="ar-SA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32064" cy="303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92036"/>
            <a:ext cx="4067547" cy="372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220072" y="692696"/>
            <a:ext cx="266429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Andalus" pitchFamily="18" charset="-78"/>
                <a:cs typeface="Andalus" pitchFamily="18" charset="-78"/>
              </a:rPr>
              <a:t>وصفة شهية و أكلة هنية</a:t>
            </a:r>
            <a:endParaRPr lang="ar-SA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C8E7-D903-4638-A871-972CA54CD545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15</a:t>
            </a:fld>
            <a:endParaRPr lang="ar-SA"/>
          </a:p>
        </p:txBody>
      </p:sp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52817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SHIBA\Desktop\Desktop\ضياء2\مجلد جديد ‫(3)‬\IMG_6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444607"/>
            <a:ext cx="6777037" cy="32673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75656" y="5210036"/>
            <a:ext cx="6120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 smtClean="0"/>
              <a:t>مع أطيب المأكولات في </a:t>
            </a:r>
            <a:r>
              <a:rPr lang="en-US" sz="2800" dirty="0" smtClean="0"/>
              <a:t>SWEET </a:t>
            </a:r>
            <a:r>
              <a:rPr lang="en-US" sz="2800" dirty="0" err="1" smtClean="0"/>
              <a:t>Dhiya</a:t>
            </a:r>
            <a:endParaRPr lang="ar-SA" sz="28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5A45-2FC1-4D7D-BE65-9C7E16FEF41C}" type="datetime1">
              <a:rPr lang="ar-SA" smtClean="0"/>
              <a:t>25/02/1437</a:t>
            </a:fld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16</a:t>
            </a:fld>
            <a:endParaRPr lang="ar-SA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98" y="886618"/>
            <a:ext cx="1590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19872" y="1027664"/>
            <a:ext cx="4648362" cy="1143000"/>
          </a:xfrm>
        </p:spPr>
        <p:txBody>
          <a:bodyPr>
            <a:normAutofit fontScale="90000"/>
          </a:bodyPr>
          <a:lstStyle/>
          <a:p>
            <a:r>
              <a:rPr lang="ar-OM" dirty="0" smtClean="0"/>
              <a:t>مشروع اعداد الحلويات</a:t>
            </a:r>
            <a:endParaRPr lang="ar-OM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OM" dirty="0" smtClean="0">
                <a:hlinkClick r:id="rId2" action="ppaction://hlinksldjump"/>
              </a:rPr>
              <a:t>الأصناف</a:t>
            </a:r>
            <a:endParaRPr lang="ar-OM" dirty="0" smtClean="0"/>
          </a:p>
          <a:p>
            <a:r>
              <a:rPr lang="ar-OM" dirty="0" smtClean="0">
                <a:hlinkClick r:id="rId3" action="ppaction://hlinksldjump"/>
              </a:rPr>
              <a:t>طريقة الإعداد</a:t>
            </a:r>
            <a:endParaRPr lang="ar-OM" dirty="0" smtClean="0"/>
          </a:p>
          <a:p>
            <a:r>
              <a:rPr lang="ar-OM" dirty="0" smtClean="0">
                <a:hlinkClick r:id="rId4" action="ppaction://hlinksldjump"/>
              </a:rPr>
              <a:t>أشكال وأحجام الأطباق</a:t>
            </a:r>
            <a:endParaRPr lang="ar-OM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42D6-BDBA-4C2A-9573-9B6E5F04D4D7}" type="datetime1">
              <a:rPr lang="ar-SA" smtClean="0"/>
              <a:t>25/02/1437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65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34">
            <a:off x="432907" y="521675"/>
            <a:ext cx="3605001" cy="311491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076">
            <a:off x="4715777" y="847670"/>
            <a:ext cx="3872517" cy="273630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  <a:prstDash val="sysDot"/>
          </a:ln>
          <a:effectLst>
            <a:softEdge rad="63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23153" r="-4797" b="134"/>
          <a:stretch/>
        </p:blipFill>
        <p:spPr>
          <a:xfrm rot="20655913">
            <a:off x="2115947" y="3545696"/>
            <a:ext cx="3875551" cy="26023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 rot="19745399">
            <a:off x="6393004" y="4893774"/>
            <a:ext cx="218868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تفضلوا معنا أشهى الاطباق</a:t>
            </a:r>
            <a:endParaRPr lang="ar-SA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4EC6-58AE-489C-B576-A748416EA0E2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3</a:t>
            </a:fld>
            <a:endParaRPr lang="ar-SA"/>
          </a:p>
        </p:txBody>
      </p:sp>
      <p:sp>
        <p:nvSpPr>
          <p:cNvPr id="8" name="سهم لأعلى 7">
            <a:hlinkClick r:id="rId6" action="ppaction://hlinksldjump"/>
          </p:cNvPr>
          <p:cNvSpPr/>
          <p:nvPr/>
        </p:nvSpPr>
        <p:spPr>
          <a:xfrm>
            <a:off x="7487345" y="5565085"/>
            <a:ext cx="1532757" cy="1292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dirty="0" smtClean="0"/>
              <a:t>عودة</a:t>
            </a:r>
            <a:endParaRPr lang="ar-OM" dirty="0"/>
          </a:p>
        </p:txBody>
      </p:sp>
      <p:sp>
        <p:nvSpPr>
          <p:cNvPr id="9" name="سهم إلى اليسار 8"/>
          <p:cNvSpPr/>
          <p:nvPr/>
        </p:nvSpPr>
        <p:spPr>
          <a:xfrm>
            <a:off x="683568" y="5432383"/>
            <a:ext cx="1296144" cy="81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dirty="0" smtClean="0"/>
              <a:t>التالي </a:t>
            </a:r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8501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 xmlns="">
      <p:transition spd="slow">
        <p:split orient="vert"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731520"/>
            <a:ext cx="7101408" cy="3561576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>
                <a:solidFill>
                  <a:srgbClr val="FF0000"/>
                </a:solidFill>
                <a:cs typeface="Bold Italic Art" pitchFamily="2" charset="-78"/>
              </a:rPr>
              <a:t>طريقة اعداد </a:t>
            </a:r>
            <a:r>
              <a:rPr lang="ar-SA" dirty="0" err="1" smtClean="0">
                <a:solidFill>
                  <a:srgbClr val="FF0000"/>
                </a:solidFill>
                <a:cs typeface="Bold Italic Art" pitchFamily="2" charset="-78"/>
              </a:rPr>
              <a:t>تشيز</a:t>
            </a:r>
            <a:r>
              <a:rPr lang="ar-SA" dirty="0" smtClean="0">
                <a:solidFill>
                  <a:srgbClr val="FF0000"/>
                </a:solidFill>
                <a:cs typeface="Bold Italic Art" pitchFamily="2" charset="-78"/>
              </a:rPr>
              <a:t> كيك اللوتس 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مقادير الكريمة: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6حبات جبن كيري 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1/2كوب حليب سائل 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2 ظرف دريم وب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2علبة قشطة </a:t>
            </a:r>
          </a:p>
          <a:p>
            <a:r>
              <a:rPr lang="ar-SA" dirty="0" smtClean="0">
                <a:solidFill>
                  <a:schemeClr val="accent1"/>
                </a:solidFill>
              </a:rPr>
              <a:t>نحتاج إلى كريمة اللوتس وبسكويت اللوتس</a:t>
            </a:r>
          </a:p>
          <a:p>
            <a:r>
              <a:rPr lang="ar-SA" dirty="0" smtClean="0"/>
              <a:t>الكريمة  البيضاء في الخلاط                          كريمة اللوتس                                             </a:t>
            </a:r>
          </a:p>
          <a:p>
            <a:pPr marL="4572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779912" cy="256490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48538"/>
            <a:ext cx="4155926" cy="2448272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sp>
        <p:nvSpPr>
          <p:cNvPr id="2" name="مربع نص 1"/>
          <p:cNvSpPr txBox="1"/>
          <p:nvPr/>
        </p:nvSpPr>
        <p:spPr>
          <a:xfrm>
            <a:off x="611560" y="260648"/>
            <a:ext cx="194421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حبيب الشعب اللوتس ،أطلب والباقي علينا</a:t>
            </a:r>
            <a:endParaRPr lang="ar-SA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66C9-6F67-4453-8CB8-9D5FF2C0D8AB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4</a:t>
            </a:fld>
            <a:endParaRPr lang="ar-SA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5479185"/>
            <a:ext cx="1590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" y="2171700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731520"/>
            <a:ext cx="7416824" cy="37776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الطبقة الأولى </a:t>
            </a:r>
            <a:r>
              <a:rPr lang="ar-SA" dirty="0" smtClean="0"/>
              <a:t>:</a:t>
            </a:r>
          </a:p>
          <a:p>
            <a:r>
              <a:rPr lang="ar-SA" dirty="0" smtClean="0"/>
              <a:t>ينعم بسكويت اللوتس مع قليل من </a:t>
            </a:r>
            <a:r>
              <a:rPr lang="ar-SA" dirty="0" err="1" smtClean="0"/>
              <a:t>الزبده</a:t>
            </a:r>
            <a:r>
              <a:rPr lang="ar-SA" dirty="0" smtClean="0"/>
              <a:t> ويضع في الطبق الذي يراد تقديم فيه.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الطبقة </a:t>
            </a:r>
            <a:r>
              <a:rPr lang="ar-SA" dirty="0" err="1" smtClean="0">
                <a:solidFill>
                  <a:srgbClr val="FF0000"/>
                </a:solidFill>
              </a:rPr>
              <a:t>الثانيه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/>
              <a:t>:تصب الكريمة البيضاء على البسكويت وتدخل في الثلاجة لمدة ساعة 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الطبقة الثالثة</a:t>
            </a:r>
            <a:r>
              <a:rPr lang="ar-SA" dirty="0" smtClean="0"/>
              <a:t>: يصب على الطبقة الثانية كريمة اللوتس...</a:t>
            </a:r>
          </a:p>
          <a:p>
            <a:pPr marL="45720" indent="0">
              <a:buNone/>
            </a:pPr>
            <a:endParaRPr lang="ar-SA" dirty="0" smtClean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4658692"/>
            <a:ext cx="3024336" cy="221957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8692"/>
            <a:ext cx="2998823" cy="22185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9" y="4658692"/>
            <a:ext cx="2778561" cy="218828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259632" y="422108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الخطوة 1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11960" y="407707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الخطوة 2        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020272" y="422108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الخطوة 3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A98E-1FAA-462E-81D3-7E9A8182B227}" type="datetime1">
              <a:rPr lang="ar-SA" smtClean="0"/>
              <a:t>25/02/1437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9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/>
          <a:lstStyle/>
          <a:p>
            <a:r>
              <a:rPr lang="ar-SA" dirty="0" smtClean="0"/>
              <a:t>ويمكن اعداد </a:t>
            </a:r>
            <a:r>
              <a:rPr lang="ar-SA" dirty="0" err="1" smtClean="0"/>
              <a:t>تشيز</a:t>
            </a:r>
            <a:r>
              <a:rPr lang="ar-SA" dirty="0" smtClean="0"/>
              <a:t> كيك اللوتس بطريقة أخرى كما في الصور </a:t>
            </a:r>
            <a:r>
              <a:rPr lang="ar-SA" dirty="0"/>
              <a:t>:</a:t>
            </a:r>
            <a:endParaRPr lang="ar-SA" dirty="0" smtClean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3817"/>
            <a:ext cx="3024336" cy="20608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4446" r="-260" b="19576"/>
          <a:stretch/>
        </p:blipFill>
        <p:spPr>
          <a:xfrm>
            <a:off x="4788024" y="3789040"/>
            <a:ext cx="4207396" cy="2793954"/>
          </a:xfrm>
          <a:prstGeom prst="rect">
            <a:avLst/>
          </a:prstGeom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2B7E-1500-4553-91C7-8D7457DFD8FF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0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  <p:sndAc>
          <p:stSnd>
            <p:snd r:embed="rId2" name="camera.wav"/>
          </p:stSnd>
        </p:sndAc>
      </p:transition>
    </mc:Choice>
    <mc:Fallback xmlns="">
      <p:transition spd="slow" advTm="5000">
        <p:split orient="vert"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0"/>
          <a:stretch/>
        </p:blipFill>
        <p:spPr>
          <a:xfrm>
            <a:off x="395537" y="188640"/>
            <a:ext cx="2449264" cy="257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TOSHIBA\Desktop\Desktop\ضياء2\مجلد جديد ‫(2)‬\IMG_07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-6076" r="-44443" b="-33268"/>
          <a:stretch/>
        </p:blipFill>
        <p:spPr bwMode="auto">
          <a:xfrm>
            <a:off x="2987824" y="412577"/>
            <a:ext cx="3585030" cy="811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19" y="4472137"/>
            <a:ext cx="3296890" cy="2385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 rot="20743409">
            <a:off x="6098884" y="1265651"/>
            <a:ext cx="227247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cs typeface="Akhbar MT" pitchFamily="2" charset="-78"/>
              </a:rPr>
              <a:t>كل ما تشتهي القلوب معنا </a:t>
            </a:r>
            <a:endParaRPr lang="ar-SA" sz="3200" dirty="0">
              <a:cs typeface="Akhbar MT" pitchFamily="2" charset="-78"/>
            </a:endParaRPr>
          </a:p>
        </p:txBody>
      </p:sp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4653136"/>
            <a:ext cx="609600" cy="609600"/>
          </a:xfrm>
          <a:prstGeom prst="rect">
            <a:avLst/>
          </a:prstGeom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071-110F-4F1F-B1A1-A0813052C56C}" type="datetime1">
              <a:rPr lang="ar-SA" smtClean="0"/>
              <a:t>25/02/1437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7</a:t>
            </a:fld>
            <a:endParaRPr lang="ar-SA"/>
          </a:p>
        </p:txBody>
      </p:sp>
      <p:pic>
        <p:nvPicPr>
          <p:cNvPr id="5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5" y="3433762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71" y="2774136"/>
            <a:ext cx="1590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4" name="breeze.wav"/>
          </p:stSnd>
        </p:sndAc>
      </p:transition>
    </mc:Choice>
    <mc:Fallback xmlns="">
      <p:transition spd="slow">
        <p:split dir="in"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Desktop\ضياء2\مجلد جديد ‫(2)‬\IMG_07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495" r="4970" b="8288"/>
          <a:stretch/>
        </p:blipFill>
        <p:spPr bwMode="auto">
          <a:xfrm>
            <a:off x="323528" y="404664"/>
            <a:ext cx="4107543" cy="2991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63857"/>
            <a:ext cx="3715122" cy="2784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715122" cy="27089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3857"/>
            <a:ext cx="4464496" cy="30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067944" y="2735217"/>
            <a:ext cx="1368152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صحتين وعافيه</a:t>
            </a:r>
            <a:endParaRPr lang="ar-SA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7F1D-0ECD-46CB-AAEC-F46313194AF5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8</a:t>
            </a:fld>
            <a:endParaRPr lang="ar-SA"/>
          </a:p>
        </p:txBody>
      </p:sp>
      <p:pic>
        <p:nvPicPr>
          <p:cNvPr id="5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39" y="5202612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Desktop\ضياء2\مجلد جديد ‫(2)‬\IMG_13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2"/>
            <a:ext cx="3240360" cy="69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SHIBA\Desktop\Desktop\ضياء2\مجلد جديد ‫(2)‬\IMG_1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0"/>
            <a:ext cx="4104456" cy="68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 rot="20025929">
            <a:off x="2587388" y="2598573"/>
            <a:ext cx="29523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أطيب الحلويات فقط تجدها معنا في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((sweet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Dhiya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))</a:t>
            </a:r>
            <a:endParaRPr lang="ar-SA" sz="2400" dirty="0">
              <a:solidFill>
                <a:schemeClr val="bg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D49-AD05-4B75-B6F1-9663E5F74318}" type="datetime1">
              <a:rPr lang="ar-SA" smtClean="0"/>
              <a:t>25/02/1437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71A0-DE7B-436D-8A87-BCD57BC01357}" type="slidenum">
              <a:rPr lang="ar-SA" smtClean="0"/>
              <a:t>9</a:t>
            </a:fld>
            <a:endParaRPr lang="ar-SA"/>
          </a:p>
        </p:txBody>
      </p:sp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157192"/>
            <a:ext cx="1317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1366</TotalTime>
  <Words>198</Words>
  <Application>Microsoft Office PowerPoint</Application>
  <PresentationFormat>On-screen Show (4:3)</PresentationFormat>
  <Paragraphs>69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أوستن</vt:lpstr>
      <vt:lpstr>مشروع إعداد الحلويات *sweet Dhiya*</vt:lpstr>
      <vt:lpstr>مشروع اعداد الحلويات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إعداد الحلويات</dc:title>
  <dc:creator>TOSHIBA</dc:creator>
  <cp:lastModifiedBy>Muhannad Ibrahim Khaleel Amer</cp:lastModifiedBy>
  <cp:revision>28</cp:revision>
  <dcterms:created xsi:type="dcterms:W3CDTF">2015-12-04T16:24:52Z</dcterms:created>
  <dcterms:modified xsi:type="dcterms:W3CDTF">2015-12-07T09:24:19Z</dcterms:modified>
</cp:coreProperties>
</file>